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71" r:id="rId5"/>
    <p:sldId id="278" r:id="rId6"/>
    <p:sldId id="260" r:id="rId7"/>
    <p:sldId id="272" r:id="rId8"/>
    <p:sldId id="273" r:id="rId9"/>
    <p:sldId id="274" r:id="rId10"/>
    <p:sldId id="261" r:id="rId11"/>
    <p:sldId id="275" r:id="rId12"/>
    <p:sldId id="276" r:id="rId13"/>
    <p:sldId id="277" r:id="rId14"/>
    <p:sldId id="262" r:id="rId15"/>
    <p:sldId id="263" r:id="rId16"/>
    <p:sldId id="266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02C"/>
    <a:srgbClr val="AFAAB9"/>
    <a:srgbClr val="71758A"/>
    <a:srgbClr val="D4EBD8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6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C2544A3-15A8-6276-0EF4-834C72E5CD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4">
            <a:extLst>
              <a:ext uri="{FF2B5EF4-FFF2-40B4-BE49-F238E27FC236}">
                <a16:creationId xmlns:a16="http://schemas.microsoft.com/office/drawing/2014/main" id="{2E4B68A4-8690-EBA2-0E25-8D52163C04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ABB8D-A9B1-BF5E-8E51-DAC64CE57FBB}"/>
              </a:ext>
            </a:extLst>
          </p:cNvPr>
          <p:cNvSpPr txBox="1"/>
          <p:nvPr/>
        </p:nvSpPr>
        <p:spPr>
          <a:xfrm>
            <a:off x="3367314" y="1995047"/>
            <a:ext cx="54573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Capstone</a:t>
            </a:r>
            <a:b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</a:br>
            <a: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Project</a:t>
            </a:r>
            <a:endParaRPr lang="en-GB" sz="6000" b="1" dirty="0">
              <a:latin typeface="Neue Machina" panose="00000500000000000000" pitchFamily="50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8FE0234-23EC-7806-340E-632A55BD40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401383" cy="9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58CAEF-7789-12A7-03CB-61B59902F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E07ED2-FAB3-CE97-B1F9-0F4CCC4E95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1B970E-992F-42D0-4FC1-CB5C276E94F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E779A4-2864-86A8-CF44-A98B43800FBA}"/>
              </a:ext>
            </a:extLst>
          </p:cNvPr>
          <p:cNvSpPr txBox="1"/>
          <p:nvPr/>
        </p:nvSpPr>
        <p:spPr>
          <a:xfrm>
            <a:off x="323850" y="653152"/>
            <a:ext cx="9484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Eureka Server – </a:t>
            </a:r>
            <a:r>
              <a:rPr lang="en-US" sz="3200" b="1" dirty="0" err="1">
                <a:solidFill>
                  <a:schemeClr val="bg1"/>
                </a:solidFill>
              </a:rPr>
              <a:t>application.properties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32262-886D-9043-A0D5-394925BDC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555378"/>
            <a:ext cx="3358242" cy="4867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D228B1-BDFA-B81D-D22A-3397B7F31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943" y="1555378"/>
            <a:ext cx="7862206" cy="1575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4099FB-7DB2-6418-C5E2-EC086BCE3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5943" y="3278569"/>
            <a:ext cx="5344270" cy="13527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D784E8-E19F-0449-D441-A0AE5CD7B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5943" y="4778796"/>
            <a:ext cx="5344271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39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58CAEF-7789-12A7-03CB-61B59902F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E07ED2-FAB3-CE97-B1F9-0F4CCC4E95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1B970E-992F-42D0-4FC1-CB5C276E94F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E779A4-2864-86A8-CF44-A98B43800FBA}"/>
              </a:ext>
            </a:extLst>
          </p:cNvPr>
          <p:cNvSpPr txBox="1"/>
          <p:nvPr/>
        </p:nvSpPr>
        <p:spPr>
          <a:xfrm>
            <a:off x="323850" y="653152"/>
            <a:ext cx="9484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Eureka Server – Instance of All Microservices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4CD26-65C1-E469-4097-EFE089299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9" y="1555379"/>
            <a:ext cx="11432721" cy="22307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130559-33D2-2BDF-810B-C4EDA1611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49" y="3931503"/>
            <a:ext cx="8211696" cy="278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7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58CAEF-7789-12A7-03CB-61B59902F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E07ED2-FAB3-CE97-B1F9-0F4CCC4E95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1B970E-992F-42D0-4FC1-CB5C276E94F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E779A4-2864-86A8-CF44-A98B43800FBA}"/>
              </a:ext>
            </a:extLst>
          </p:cNvPr>
          <p:cNvSpPr txBox="1"/>
          <p:nvPr/>
        </p:nvSpPr>
        <p:spPr>
          <a:xfrm>
            <a:off x="323849" y="653152"/>
            <a:ext cx="11574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Feign Client – </a:t>
            </a:r>
            <a:r>
              <a:rPr lang="en-US" sz="2800" b="1" dirty="0">
                <a:solidFill>
                  <a:schemeClr val="bg1"/>
                </a:solidFill>
              </a:rPr>
              <a:t>Instance Of Login and Booking Microservice in Eureka Server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38DBA-47CE-B5D2-A886-9E4F4BE14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8" y="1494874"/>
            <a:ext cx="11574237" cy="2100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AC808F-1250-AD58-15A8-C0BD39025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48" y="3698098"/>
            <a:ext cx="11574236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48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58CAEF-7789-12A7-03CB-61B59902F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E07ED2-FAB3-CE97-B1F9-0F4CCC4E95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1B970E-992F-42D0-4FC1-CB5C276E94F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E779A4-2864-86A8-CF44-A98B43800FBA}"/>
              </a:ext>
            </a:extLst>
          </p:cNvPr>
          <p:cNvSpPr txBox="1"/>
          <p:nvPr/>
        </p:nvSpPr>
        <p:spPr>
          <a:xfrm>
            <a:off x="323849" y="653152"/>
            <a:ext cx="11574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Feign Client – </a:t>
            </a:r>
            <a:r>
              <a:rPr lang="en-US" sz="2000" b="1" dirty="0">
                <a:solidFill>
                  <a:schemeClr val="bg1"/>
                </a:solidFill>
              </a:rPr>
              <a:t>Connecting Login and Booking Microservice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DF538C-0F7E-82D6-80B8-F01761A89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9" y="1453965"/>
            <a:ext cx="4117522" cy="28119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EF2E67-CDC4-6969-0A96-0E45201CC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49" y="4423538"/>
            <a:ext cx="4036727" cy="2276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0BBC78-28C8-7B70-7DFD-72110D5B1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487" y="119743"/>
            <a:ext cx="3804556" cy="58020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AB102E-B5FE-A5A1-75E7-31DAE6632357}"/>
              </a:ext>
            </a:extLst>
          </p:cNvPr>
          <p:cNvSpPr txBox="1"/>
          <p:nvPr/>
        </p:nvSpPr>
        <p:spPr>
          <a:xfrm>
            <a:off x="8645981" y="6041572"/>
            <a:ext cx="3222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When Login Successful, display all booking details to user who is login.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60BCC5-B72A-AE99-A478-E7C8501DE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533" y="1446278"/>
            <a:ext cx="3585997" cy="52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47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Neue Machina" panose="00000500000000000000" pitchFamily="50" charset="0"/>
                <a:ea typeface="Calibri" panose="020F0502020204030204" pitchFamily="34" charset="0"/>
              </a:rPr>
              <a:t>Entity-Relationship Diagram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69F5229-042E-6667-12B8-F7256A97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9" y="1524004"/>
            <a:ext cx="11574237" cy="498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09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74AF3-B960-23E5-3A1F-92B53A264E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0FD24-3DA2-C5E6-0DF3-C35FEC9F1972}"/>
              </a:ext>
            </a:extLst>
          </p:cNvPr>
          <p:cNvSpPr txBox="1"/>
          <p:nvPr/>
        </p:nvSpPr>
        <p:spPr>
          <a:xfrm>
            <a:off x="323851" y="872000"/>
            <a:ext cx="7949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Neue Machina" panose="00000500000000000000" pitchFamily="50" charset="0"/>
                <a:ea typeface="Calibri" panose="020F0502020204030204" pitchFamily="34" charset="0"/>
              </a:rPr>
              <a:t>  JIRA – Air Transport System - Sprint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7E1F97-8995-CCFD-FAAB-FE16935CBD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9ABCFC-AEA4-FCA7-62F5-F1204AFD904C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CBE9E73-4CC3-0473-A406-52BBF2866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498466"/>
            <a:ext cx="11519808" cy="51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97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B1590-8954-6EF1-A6C9-785B3FD80545}"/>
              </a:ext>
            </a:extLst>
          </p:cNvPr>
          <p:cNvSpPr/>
          <p:nvPr/>
        </p:nvSpPr>
        <p:spPr>
          <a:xfrm>
            <a:off x="10346" y="0"/>
            <a:ext cx="12181653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8D6ED-DD80-8D48-2960-9D0F1FF02C71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Conclusion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AA73DC-DF05-BBA1-E636-5FF6B7C59E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47997-3F77-2664-A078-8CEB6B267A95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FE6AE8B-D9DA-F17F-A4F4-F75CF0A6D591}"/>
              </a:ext>
            </a:extLst>
          </p:cNvPr>
          <p:cNvSpPr txBox="1"/>
          <p:nvPr/>
        </p:nvSpPr>
        <p:spPr>
          <a:xfrm>
            <a:off x="323850" y="1839686"/>
            <a:ext cx="116504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program enabled me to gain hands-on experience with Java LTS, JUnit testing, and transitioning from monolithic to microservice architectures using Spring Boot and AWS, focusing on reliability and scalability.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 also learned key concepts like Eureka Server, NFS/WFS, Creational Builder Pattern, and interface-based architecture, while effectively managing and deploying microservices in a cloud environment.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These skills were applied in the ATS project, where I successfully designed, implemented, and tested various microservices, ensuring seamless integration and reporting progress through Jira.</a:t>
            </a:r>
          </a:p>
        </p:txBody>
      </p:sp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03A12-0AA4-00C6-4CFD-58A6489D245B}"/>
              </a:ext>
            </a:extLst>
          </p:cNvPr>
          <p:cNvSpPr txBox="1"/>
          <p:nvPr/>
        </p:nvSpPr>
        <p:spPr>
          <a:xfrm>
            <a:off x="1" y="2028617"/>
            <a:ext cx="550545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Thank You</a:t>
            </a:r>
            <a:endParaRPr lang="en-GB" sz="115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F09ED73-5AFE-1A76-96F6-922011A62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DA6FF-6F44-C06C-54EB-E08AF6143311}"/>
              </a:ext>
            </a:extLst>
          </p:cNvPr>
          <p:cNvSpPr txBox="1"/>
          <p:nvPr/>
        </p:nvSpPr>
        <p:spPr>
          <a:xfrm>
            <a:off x="323850" y="465316"/>
            <a:ext cx="4880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Personal BACKGROUND</a:t>
            </a:r>
            <a:endParaRPr lang="en-GB" sz="2400" b="1" dirty="0">
              <a:latin typeface="Neue Machina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4569-3E72-209E-3294-60EB4C694B43}"/>
              </a:ext>
            </a:extLst>
          </p:cNvPr>
          <p:cNvSpPr txBox="1"/>
          <p:nvPr/>
        </p:nvSpPr>
        <p:spPr>
          <a:xfrm>
            <a:off x="323850" y="940013"/>
            <a:ext cx="7865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(Name, Past Experience, Qualification, Career Summary)</a:t>
            </a:r>
            <a:endParaRPr lang="en-GB" dirty="0">
              <a:latin typeface="Neue Machina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A408B-108E-8EA9-DA0A-9F0FA1CD9B17}"/>
              </a:ext>
            </a:extLst>
          </p:cNvPr>
          <p:cNvSpPr txBox="1"/>
          <p:nvPr/>
        </p:nvSpPr>
        <p:spPr>
          <a:xfrm>
            <a:off x="373574" y="1765524"/>
            <a:ext cx="342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Name : </a:t>
            </a:r>
            <a:r>
              <a:rPr lang="en-IN" sz="1800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Mikkalya </a:t>
            </a:r>
            <a:r>
              <a:rPr lang="en-IN" dirty="0">
                <a:latin typeface="Neue Machina" panose="00000500000000000000" pitchFamily="50" charset="0"/>
                <a:ea typeface="Calibri" panose="020F0502020204030204" pitchFamily="34" charset="0"/>
              </a:rPr>
              <a:t>N S</a:t>
            </a:r>
            <a:endParaRPr lang="en-GB" dirty="0">
              <a:latin typeface="Neue Machina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373574" y="2606592"/>
            <a:ext cx="2957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Past Experience : </a:t>
            </a:r>
            <a:r>
              <a:rPr lang="en-IN" sz="1800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Fresher</a:t>
            </a:r>
            <a:endParaRPr lang="en-GB" dirty="0">
              <a:latin typeface="Neue Machina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AE72A-AEC0-D00B-117C-50F93D7FACDF}"/>
              </a:ext>
            </a:extLst>
          </p:cNvPr>
          <p:cNvSpPr txBox="1"/>
          <p:nvPr/>
        </p:nvSpPr>
        <p:spPr>
          <a:xfrm>
            <a:off x="373574" y="3447660"/>
            <a:ext cx="5580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Qualification : </a:t>
            </a:r>
            <a:r>
              <a:rPr lang="en-IN" sz="1800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BE – Computer Science And Engineering</a:t>
            </a:r>
            <a:endParaRPr lang="en-GB" dirty="0">
              <a:latin typeface="Neue Machina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B1C4D-84C8-31FA-3922-10AC6E28778E}"/>
              </a:ext>
            </a:extLst>
          </p:cNvPr>
          <p:cNvSpPr txBox="1"/>
          <p:nvPr/>
        </p:nvSpPr>
        <p:spPr>
          <a:xfrm>
            <a:off x="373574" y="4288728"/>
            <a:ext cx="71831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Career Summary:</a:t>
            </a:r>
          </a:p>
          <a:p>
            <a:endParaRPr lang="en-US" sz="1800" b="1" dirty="0">
              <a:effectLst/>
              <a:latin typeface="Neue Machina" panose="00000500000000000000" pitchFamily="50" charset="0"/>
              <a:ea typeface="Calibri" panose="020F0502020204030204" pitchFamily="34" charset="0"/>
            </a:endParaRPr>
          </a:p>
          <a:p>
            <a:r>
              <a:rPr lang="en-US" dirty="0"/>
              <a:t>I've recently started working at </a:t>
            </a:r>
            <a:r>
              <a:rPr lang="en-US" dirty="0" err="1"/>
              <a:t>Ascendion</a:t>
            </a:r>
            <a:r>
              <a:rPr lang="en-US" dirty="0"/>
              <a:t> as a backend developer, where I am committed to lifelong learning and professional growth to enhance my technical proficiency and contribute to the company's success.</a:t>
            </a:r>
            <a:endParaRPr lang="en-GB" b="1" dirty="0">
              <a:latin typeface="Neue Machina" panose="00000500000000000000" pitchFamily="50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A3E50-760C-4B48-105E-E945156BB4B8}"/>
              </a:ext>
            </a:extLst>
          </p:cNvPr>
          <p:cNvGrpSpPr/>
          <p:nvPr/>
        </p:nvGrpSpPr>
        <p:grpSpPr>
          <a:xfrm>
            <a:off x="9574540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Content Placeholder 7" descr="A shadow of a person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DC448513-01ED-D953-1310-6C67CD5329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54" r="21746"/>
          <a:stretch/>
        </p:blipFill>
        <p:spPr>
          <a:xfrm>
            <a:off x="7556763" y="0"/>
            <a:ext cx="4635237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E060AA3-7941-8126-2364-D4ADA04CFD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93E662-DEF3-AC26-DAC6-B46F4CFDCDCC}"/>
              </a:ext>
            </a:extLst>
          </p:cNvPr>
          <p:cNvSpPr/>
          <p:nvPr/>
        </p:nvSpPr>
        <p:spPr>
          <a:xfrm>
            <a:off x="4740604" y="-930885"/>
            <a:ext cx="513567" cy="513567"/>
          </a:xfrm>
          <a:prstGeom prst="rect">
            <a:avLst/>
          </a:prstGeom>
          <a:solidFill>
            <a:srgbClr val="7175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7653B8-8986-53CB-65C9-A4869AC3732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A picture containing grate&#10;&#10;Description automatically generated">
            <a:extLst>
              <a:ext uri="{FF2B5EF4-FFF2-40B4-BE49-F238E27FC236}">
                <a16:creationId xmlns:a16="http://schemas.microsoft.com/office/drawing/2014/main" id="{37D42EBD-34CB-B25E-42E2-257C43629C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30" r="16904"/>
          <a:stretch/>
        </p:blipFill>
        <p:spPr>
          <a:xfrm>
            <a:off x="7695292" y="0"/>
            <a:ext cx="4496708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FC0F81-B480-D9C4-934C-7D63DE92E0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330200" y="898276"/>
            <a:ext cx="7037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Key Takeaways/Learnings from the Program (HTD)</a:t>
            </a:r>
            <a:endParaRPr lang="en-GB" sz="1800" b="1" dirty="0">
              <a:latin typeface="Neue Machina" panose="00000500000000000000" pitchFamily="50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F4FCA6-FB82-1914-FF20-DF179A378A6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A1548DC-84A3-466D-121D-1A87ED2AAE67}"/>
              </a:ext>
            </a:extLst>
          </p:cNvPr>
          <p:cNvSpPr txBox="1"/>
          <p:nvPr/>
        </p:nvSpPr>
        <p:spPr>
          <a:xfrm>
            <a:off x="330200" y="1519797"/>
            <a:ext cx="7037614" cy="750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Gained knowledge of LTS versions of 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Acquired proficiency in writing JUnit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Learned to develop loosely coupled applications within a monolithic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Migrated monolithic architecture to microservices using REST API, Spring Boot, with a focus on reliability and Bean Creation.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Gained understanding of Eureka Server for scaling microservice instances, service discovery, and tracking running servers.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Deployed Eureka Server and microservice instances on AWS using EC2.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Learned about NFS (Network File System) and WFS (Windows File System).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Gained knowledge of the Creational Builder Pattern for constructors.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Explored interface-based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Learned about Spring Cloud Config Server.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323850" y="902226"/>
            <a:ext cx="5673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effectLst/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Problem Statement of the Air </a:t>
            </a:r>
            <a:r>
              <a:rPr lang="en-IN" b="1" dirty="0"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T</a:t>
            </a:r>
            <a:r>
              <a:rPr lang="en-IN" b="1" dirty="0">
                <a:effectLst/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ransport System Project</a:t>
            </a:r>
            <a:endParaRPr lang="en-GB" b="1" dirty="0">
              <a:latin typeface="Neue Machina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BCFCB1-DC7D-6574-5BB6-98A1F9330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5" name="Content Placeholder 10" descr="A picture containing outdoor, jumping, air&#10;&#10;Description automatically generated">
            <a:extLst>
              <a:ext uri="{FF2B5EF4-FFF2-40B4-BE49-F238E27FC236}">
                <a16:creationId xmlns:a16="http://schemas.microsoft.com/office/drawing/2014/main" id="{14B84D51-9BF9-004F-8C43-384ACE5D68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" r="17942"/>
          <a:stretch/>
        </p:blipFill>
        <p:spPr>
          <a:xfrm>
            <a:off x="7705639" y="1"/>
            <a:ext cx="4486361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91974B-0397-ACC8-37B6-992E943C7B3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FE7418-EED9-BCC2-AFBF-6E2E85F06268}"/>
              </a:ext>
            </a:extLst>
          </p:cNvPr>
          <p:cNvSpPr txBox="1"/>
          <p:nvPr/>
        </p:nvSpPr>
        <p:spPr>
          <a:xfrm>
            <a:off x="306133" y="1707852"/>
            <a:ext cx="72758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Objective:</a:t>
            </a:r>
          </a:p>
          <a:p>
            <a:r>
              <a:rPr lang="en-US" dirty="0"/>
              <a:t>	Develop a secure, scalable and reliable Air Transport System (ATS) using microservices with Spring and Spring Boot  Framework to improve the management of planes, airports and bookings.</a:t>
            </a:r>
          </a:p>
          <a:p>
            <a:endParaRPr lang="en-US" dirty="0"/>
          </a:p>
          <a:p>
            <a:r>
              <a:rPr lang="en-US" b="1" dirty="0"/>
              <a:t>Key Features:</a:t>
            </a:r>
          </a:p>
          <a:p>
            <a:r>
              <a:rPr lang="en-US" b="1" dirty="0"/>
              <a:t>	</a:t>
            </a:r>
            <a:r>
              <a:rPr lang="en-US" dirty="0"/>
              <a:t>-&gt; Microservice Architecture</a:t>
            </a:r>
            <a:br>
              <a:rPr lang="en-US" dirty="0"/>
            </a:br>
            <a:r>
              <a:rPr lang="en-US" dirty="0"/>
              <a:t>	-&gt; Loosely Coupled architecture</a:t>
            </a:r>
            <a:br>
              <a:rPr lang="en-US" dirty="0"/>
            </a:br>
            <a:r>
              <a:rPr lang="en-US" dirty="0"/>
              <a:t>	-&gt; Reliable</a:t>
            </a:r>
            <a:br>
              <a:rPr lang="en-US" dirty="0"/>
            </a:br>
            <a:r>
              <a:rPr lang="en-US" dirty="0"/>
              <a:t>	-&gt; Scalable</a:t>
            </a:r>
          </a:p>
        </p:txBody>
      </p:sp>
    </p:spTree>
    <p:extLst>
      <p:ext uri="{BB962C8B-B14F-4D97-AF65-F5344CB8AC3E}">
        <p14:creationId xmlns:p14="http://schemas.microsoft.com/office/powerpoint/2010/main" val="4062637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323850" y="902226"/>
            <a:ext cx="5673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effectLst/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Air </a:t>
            </a:r>
            <a:r>
              <a:rPr lang="en-IN" b="1" dirty="0"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T</a:t>
            </a:r>
            <a:r>
              <a:rPr lang="en-IN" b="1" dirty="0">
                <a:effectLst/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ransport System</a:t>
            </a:r>
            <a:r>
              <a:rPr lang="en-IN" b="1" dirty="0"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 – Microservice Architecture</a:t>
            </a:r>
            <a:endParaRPr lang="en-GB" b="1" dirty="0">
              <a:latin typeface="Neue Machina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BCFCB1-DC7D-6574-5BB6-98A1F9330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5" name="Content Placeholder 10" descr="A picture containing outdoor, jumping, air&#10;&#10;Description automatically generated">
            <a:extLst>
              <a:ext uri="{FF2B5EF4-FFF2-40B4-BE49-F238E27FC236}">
                <a16:creationId xmlns:a16="http://schemas.microsoft.com/office/drawing/2014/main" id="{14B84D51-9BF9-004F-8C43-384ACE5D68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" r="17942"/>
          <a:stretch/>
        </p:blipFill>
        <p:spPr>
          <a:xfrm>
            <a:off x="7705639" y="1"/>
            <a:ext cx="4486361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91974B-0397-ACC8-37B6-992E943C7B3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FE7418-EED9-BCC2-AFBF-6E2E85F06268}"/>
              </a:ext>
            </a:extLst>
          </p:cNvPr>
          <p:cNvSpPr txBox="1"/>
          <p:nvPr/>
        </p:nvSpPr>
        <p:spPr>
          <a:xfrm>
            <a:off x="306133" y="1707852"/>
            <a:ext cx="72758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the ATSDB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 an Admin Microservice for user registration.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a Login Microservice for user authentication.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Plane Microservice to manage plane details (create, read, update, delete).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an Airport Microservice to handle airport information (create, read, update, delete).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a Booking Microservice for managing booking records (create, read, update, delete).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database tables for </a:t>
            </a:r>
            <a:r>
              <a:rPr lang="en-US" dirty="0" err="1"/>
              <a:t>user_credentials</a:t>
            </a:r>
            <a:r>
              <a:rPr lang="en-US" dirty="0"/>
              <a:t>, plane, airport, and booking.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all microservices using Postman.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all microservice instances on the Eureka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 a Feign client to link the Login and Booking microservices, ensuring bookings are displayed to users upon successful login.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an Entity-Relationship Diagram (ERD) for the database 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 progress regularly in Jira.</a:t>
            </a:r>
          </a:p>
        </p:txBody>
      </p:sp>
    </p:spTree>
    <p:extLst>
      <p:ext uri="{BB962C8B-B14F-4D97-AF65-F5344CB8AC3E}">
        <p14:creationId xmlns:p14="http://schemas.microsoft.com/office/powerpoint/2010/main" val="207571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2FF82F-5501-977F-6AAC-5D63218C99A4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2DB8EB-FEC5-5202-E1DA-BE3E1B79E1CF}"/>
              </a:ext>
            </a:extLst>
          </p:cNvPr>
          <p:cNvSpPr txBox="1"/>
          <p:nvPr/>
        </p:nvSpPr>
        <p:spPr>
          <a:xfrm>
            <a:off x="2294164" y="740228"/>
            <a:ext cx="754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Structure of Login, Admin, Plane Microservice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324C4-B2AD-555D-454E-780A17858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97" y="1540681"/>
            <a:ext cx="2935933" cy="4931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6F40C3-A944-C847-768F-B805CFFD4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795" y="1550558"/>
            <a:ext cx="3030650" cy="49312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458D8C-23ED-D997-09C0-AA0399A32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110" y="1540681"/>
            <a:ext cx="3011613" cy="493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4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2FF82F-5501-977F-6AAC-5D63218C99A4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2DB8EB-FEC5-5202-E1DA-BE3E1B79E1CF}"/>
              </a:ext>
            </a:extLst>
          </p:cNvPr>
          <p:cNvSpPr txBox="1"/>
          <p:nvPr/>
        </p:nvSpPr>
        <p:spPr>
          <a:xfrm>
            <a:off x="2294164" y="740228"/>
            <a:ext cx="754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Structure of Airport, Booking Microservice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4E1DC-C06F-40C8-AC4C-2E7F1F6D0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255" y="1515056"/>
            <a:ext cx="3173374" cy="5112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ECD115-CB23-2BD0-7B5A-597E4B837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091" y="1512546"/>
            <a:ext cx="3363481" cy="51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1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2FF82F-5501-977F-6AAC-5D63218C99A4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2DB8EB-FEC5-5202-E1DA-BE3E1B79E1CF}"/>
              </a:ext>
            </a:extLst>
          </p:cNvPr>
          <p:cNvSpPr txBox="1"/>
          <p:nvPr/>
        </p:nvSpPr>
        <p:spPr>
          <a:xfrm>
            <a:off x="413657" y="740228"/>
            <a:ext cx="11146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Booking Microservice – Repository, Service, Junit, </a:t>
            </a:r>
            <a:r>
              <a:rPr lang="en-US" sz="2800" b="1" dirty="0" err="1">
                <a:solidFill>
                  <a:schemeClr val="bg1"/>
                </a:solidFill>
              </a:rPr>
              <a:t>application.properties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0A3DEF-8ED1-8C20-0AF0-E6004920DB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578"/>
          <a:stretch/>
        </p:blipFill>
        <p:spPr>
          <a:xfrm>
            <a:off x="304797" y="1468349"/>
            <a:ext cx="6830378" cy="1470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F6D94A-8139-508D-088B-F653E8C6F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44" y="3054937"/>
            <a:ext cx="6849431" cy="10489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8A9D3C-06A1-E42E-712C-399B44072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025" y="1457127"/>
            <a:ext cx="4101604" cy="52071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851280-6946-FE85-2445-49EF8D336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973" y="4160112"/>
            <a:ext cx="6871202" cy="250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35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0" y="21772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2FF82F-5501-977F-6AAC-5D63218C99A4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2DB8EB-FEC5-5202-E1DA-BE3E1B79E1CF}"/>
              </a:ext>
            </a:extLst>
          </p:cNvPr>
          <p:cNvSpPr txBox="1"/>
          <p:nvPr/>
        </p:nvSpPr>
        <p:spPr>
          <a:xfrm>
            <a:off x="370114" y="740228"/>
            <a:ext cx="947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Booking Microservice – Controller, Database, Postman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27EF9-D433-0BCA-B8F4-BC29A07E5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1" y="1525136"/>
            <a:ext cx="6055178" cy="2246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AD07EB-4573-A695-6FAF-2785B99236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6"/>
          <a:stretch/>
        </p:blipFill>
        <p:spPr>
          <a:xfrm>
            <a:off x="323850" y="3853543"/>
            <a:ext cx="11498036" cy="2819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E39B04-5338-E4A0-5660-134E0F645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525136"/>
            <a:ext cx="3349945" cy="22464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E765EA-D8A4-37F9-8747-730C51225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8005" y="185058"/>
            <a:ext cx="1703881" cy="359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22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600</Words>
  <Application>Microsoft Office PowerPoint</Application>
  <PresentationFormat>Widescreen</PresentationFormat>
  <Paragraphs>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Neue Machina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Mikkalya Satheesh</cp:lastModifiedBy>
  <cp:revision>45</cp:revision>
  <dcterms:created xsi:type="dcterms:W3CDTF">2023-02-09T10:19:33Z</dcterms:created>
  <dcterms:modified xsi:type="dcterms:W3CDTF">2024-08-26T08:59:54Z</dcterms:modified>
</cp:coreProperties>
</file>